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92" r:id="rId4"/>
    <p:sldId id="274" r:id="rId5"/>
    <p:sldId id="275" r:id="rId6"/>
    <p:sldId id="258" r:id="rId7"/>
    <p:sldId id="271" r:id="rId8"/>
    <p:sldId id="276" r:id="rId9"/>
    <p:sldId id="259" r:id="rId10"/>
    <p:sldId id="260" r:id="rId11"/>
    <p:sldId id="272" r:id="rId12"/>
    <p:sldId id="273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61" r:id="rId28"/>
    <p:sldId id="29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4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62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20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18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84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75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75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14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677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60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66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6E545-8588-4DBD-8CC9-A035CF37FA74}" type="datetimeFigureOut">
              <a:rPr lang="zh-CN" altLang="en-US" smtClean="0"/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E7415-95BF-41AF-A65F-7FA084D3C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252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earendil/p/8872001.html" TargetMode="External"/><Relationship Id="rId2" Type="http://schemas.openxmlformats.org/officeDocument/2006/relationships/hyperlink" Target="https://blog.csdn.net/wangqi880/article/details/4976567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不好记的内容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59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8229600" cy="390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25144"/>
            <a:ext cx="869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样本不平衡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229600" cy="236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68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SVM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8229600" cy="250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58" y="3429000"/>
            <a:ext cx="8167762" cy="307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6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20203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协同过滤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229600" cy="338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27336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36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8229600" cy="213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2" y="2132856"/>
            <a:ext cx="8740528" cy="262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55922"/>
            <a:ext cx="2847163" cy="201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13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229600" cy="141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93319"/>
            <a:ext cx="7975426" cy="473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27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7797552" cy="360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09120"/>
            <a:ext cx="8272413" cy="16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61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229600" cy="252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05064"/>
            <a:ext cx="8455099" cy="2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754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8229600" cy="30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80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229600" cy="223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2936"/>
            <a:ext cx="7996758" cy="215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880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5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/>
              <a:t>用官方的话来说，所谓</a:t>
            </a:r>
            <a:r>
              <a:rPr lang="en-US" altLang="zh-CN" dirty="0"/>
              <a:t>K</a:t>
            </a:r>
            <a:r>
              <a:rPr lang="zh-CN" altLang="en-US" dirty="0"/>
              <a:t>近邻算法，即是给定一个训练数据集，对新的输入实例，在训练数据集中找到与该实例最邻近的</a:t>
            </a:r>
            <a:r>
              <a:rPr lang="en-US" altLang="zh-CN" dirty="0"/>
              <a:t>K</a:t>
            </a:r>
            <a:r>
              <a:rPr lang="zh-CN" altLang="en-US" dirty="0"/>
              <a:t>个实例（也就是上面所说的</a:t>
            </a:r>
            <a:r>
              <a:rPr lang="en-US" altLang="zh-CN" dirty="0"/>
              <a:t>K</a:t>
            </a:r>
            <a:r>
              <a:rPr lang="zh-CN" altLang="en-US" dirty="0"/>
              <a:t>个邻居），这</a:t>
            </a:r>
            <a:r>
              <a:rPr lang="en-US" altLang="zh-CN" dirty="0"/>
              <a:t>K</a:t>
            </a:r>
            <a:r>
              <a:rPr lang="zh-CN" altLang="en-US" dirty="0"/>
              <a:t>个实例的多数属于某个类，就把该输入实例分类到这个类中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在</a:t>
            </a:r>
            <a:r>
              <a:rPr lang="en-US" altLang="zh-CN" dirty="0"/>
              <a:t>k-means</a:t>
            </a:r>
            <a:r>
              <a:rPr lang="zh-CN" altLang="en-US" dirty="0"/>
              <a:t>的损失函数中存在两个未知的参数：一个是每个数据所属的类别</a:t>
            </a:r>
            <a:r>
              <a:rPr lang="en-US" altLang="zh-CN" dirty="0"/>
              <a:t>{</a:t>
            </a:r>
            <a:r>
              <a:rPr lang="en-US" altLang="zh-CN" dirty="0" err="1"/>
              <a:t>ti</a:t>
            </a:r>
            <a:r>
              <a:rPr lang="en-US" altLang="zh-CN" dirty="0"/>
              <a:t>}</a:t>
            </a:r>
            <a:r>
              <a:rPr lang="zh-CN" altLang="en-US" dirty="0"/>
              <a:t>；一个是每个聚类的中心</a:t>
            </a:r>
            <a:r>
              <a:rPr lang="en-US" altLang="zh-CN" dirty="0"/>
              <a:t>{</a:t>
            </a:r>
            <a:r>
              <a:rPr lang="en-US" altLang="zh-CN" dirty="0" err="1"/>
              <a:t>μi</a:t>
            </a:r>
            <a:r>
              <a:rPr lang="en-US" altLang="zh-CN" dirty="0"/>
              <a:t>}</a:t>
            </a:r>
            <a:r>
              <a:rPr lang="zh-CN" altLang="en-US" dirty="0"/>
              <a:t>。这两个未知的参数是相互依存的：如果知道每个数据的所属类别，那么类别的所有数据的平均值就是这个类别的中心；如果知道每个类别的中心，那么就是计算数据与中心的距离，再根据距离的大小可以推断出数据属于哪一个类别。 根据这个思路，我们可以使用</a:t>
            </a:r>
            <a:r>
              <a:rPr lang="en-US" altLang="zh-CN" dirty="0"/>
              <a:t>EM</a:t>
            </a:r>
            <a:r>
              <a:rPr lang="zh-CN" altLang="en-US" dirty="0"/>
              <a:t>算法（最大期望算法）来估计模型的参数。具体操作如下： </a:t>
            </a:r>
            <a:r>
              <a:rPr lang="en-US" altLang="zh-CN" dirty="0"/>
              <a:t>1. </a:t>
            </a:r>
            <a:r>
              <a:rPr lang="zh-CN" altLang="en-US" dirty="0"/>
              <a:t>首先随机生成</a:t>
            </a:r>
            <a:r>
              <a:rPr lang="en-US" altLang="zh-CN" dirty="0"/>
              <a:t>k</a:t>
            </a:r>
            <a:r>
              <a:rPr lang="zh-CN" altLang="en-US" dirty="0"/>
              <a:t>个聚类中心点 </a:t>
            </a:r>
            <a:r>
              <a:rPr lang="en-US" altLang="zh-CN" dirty="0"/>
              <a:t>2. </a:t>
            </a:r>
            <a:r>
              <a:rPr lang="zh-CN" altLang="en-US" dirty="0"/>
              <a:t>根据聚类中心点，将数据分为</a:t>
            </a:r>
            <a:r>
              <a:rPr lang="en-US" altLang="zh-CN" dirty="0"/>
              <a:t>k</a:t>
            </a:r>
            <a:r>
              <a:rPr lang="zh-CN" altLang="en-US" dirty="0"/>
              <a:t>类。分类的原则是数据离哪个中心点近就将它分为哪一类别。 </a:t>
            </a:r>
            <a:r>
              <a:rPr lang="en-US" altLang="zh-CN" dirty="0"/>
              <a:t>3. </a:t>
            </a:r>
            <a:r>
              <a:rPr lang="zh-CN" altLang="en-US" dirty="0"/>
              <a:t>再根据分好的类别的数据，重新计算聚类的类别中心点。 </a:t>
            </a:r>
            <a:r>
              <a:rPr lang="en-US" altLang="zh-CN" dirty="0"/>
              <a:t>4. </a:t>
            </a:r>
            <a:r>
              <a:rPr lang="zh-CN" altLang="en-US" dirty="0"/>
              <a:t>不断的重复</a:t>
            </a:r>
            <a:r>
              <a:rPr lang="en-US" altLang="zh-CN" dirty="0"/>
              <a:t>2</a:t>
            </a:r>
            <a:r>
              <a:rPr lang="zh-CN" altLang="en-US" dirty="0"/>
              <a:t>和</a:t>
            </a:r>
            <a:r>
              <a:rPr lang="en-US" altLang="zh-CN" dirty="0"/>
              <a:t>3</a:t>
            </a:r>
            <a:r>
              <a:rPr lang="zh-CN" altLang="en-US" dirty="0"/>
              <a:t>步，直到中心点不再变化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648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69437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36912"/>
            <a:ext cx="54768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464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55530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373216"/>
            <a:ext cx="76390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40768"/>
            <a:ext cx="4612042" cy="93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423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6470508" cy="409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581128"/>
            <a:ext cx="4907414" cy="239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07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4492005" cy="379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65862"/>
            <a:ext cx="5926807" cy="280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87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66579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33056"/>
            <a:ext cx="7079704" cy="2422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2483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5"/>
          <a:stretch/>
        </p:blipFill>
        <p:spPr bwMode="auto">
          <a:xfrm>
            <a:off x="395536" y="692697"/>
            <a:ext cx="8229600" cy="276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45024"/>
            <a:ext cx="55245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22" y="4869160"/>
            <a:ext cx="5312296" cy="184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086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8229600" cy="292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258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5620479" cy="474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55911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64904"/>
            <a:ext cx="70485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260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620688"/>
            <a:ext cx="9140986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8229600" cy="227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700713" cy="370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591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" y="620688"/>
            <a:ext cx="8968095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9306732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6712"/>
            <a:ext cx="8568952" cy="410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语义相似度模型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6626"/>
            <a:ext cx="8229600" cy="511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语义相似度模型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2696"/>
            <a:ext cx="6449145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语义相似度模型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5047683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5698976" cy="370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96587"/>
            <a:ext cx="7088088" cy="187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5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7207346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46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229600" cy="89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63" y="116632"/>
            <a:ext cx="617551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86834"/>
            <a:ext cx="4274468" cy="277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/>
        </p:nvCxnSpPr>
        <p:spPr>
          <a:xfrm>
            <a:off x="3635896" y="1340768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110680" y="4365104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9512" y="4581128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797914" y="908720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211960" y="2420888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95536" y="2586834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53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Bagging, 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hlinkClick r:id="rId2"/>
              </a:rPr>
              <a:t>https://</a:t>
            </a:r>
            <a:r>
              <a:rPr lang="en-US" altLang="zh-CN" sz="1800" dirty="0" smtClean="0">
                <a:hlinkClick r:id="rId2"/>
              </a:rPr>
              <a:t>blog.csdn.net/wangqi880/article/details/49765673</a:t>
            </a:r>
            <a:r>
              <a:rPr lang="en-US" altLang="zh-CN" sz="1800" dirty="0" smtClean="0"/>
              <a:t> </a:t>
            </a:r>
          </a:p>
          <a:p>
            <a:r>
              <a:rPr lang="en-US" altLang="zh-CN" sz="1800" dirty="0">
                <a:hlinkClick r:id="rId3"/>
              </a:rPr>
              <a:t>https://</a:t>
            </a:r>
            <a:r>
              <a:rPr lang="en-US" altLang="zh-CN" sz="1800" dirty="0" smtClean="0">
                <a:hlinkClick r:id="rId3"/>
              </a:rPr>
              <a:t>www.cnblogs.com/earendil/p/8872001.html</a:t>
            </a:r>
            <a:r>
              <a:rPr lang="en-US" altLang="zh-CN" sz="1800" dirty="0" smtClean="0"/>
              <a:t> </a:t>
            </a:r>
          </a:p>
          <a:p>
            <a:endParaRPr lang="zh-CN" altLang="en-US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98195"/>
            <a:ext cx="8674993" cy="185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22" y="3356052"/>
            <a:ext cx="8758585" cy="227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805264"/>
            <a:ext cx="64198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3110680" y="5229200"/>
            <a:ext cx="176419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80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7551564" cy="579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20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289</Words>
  <Application>Microsoft Office PowerPoint</Application>
  <PresentationFormat>全屏显示(4:3)</PresentationFormat>
  <Paragraphs>12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主题​​</vt:lpstr>
      <vt:lpstr>不好记的内容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Bagging, boosting</vt:lpstr>
      <vt:lpstr>PowerPoint 演示文稿</vt:lpstr>
      <vt:lpstr>PowerPoint 演示文稿</vt:lpstr>
      <vt:lpstr>样本不平衡</vt:lpstr>
      <vt:lpstr>SVM</vt:lpstr>
      <vt:lpstr>协同过滤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语义相似度模型</vt:lpstr>
      <vt:lpstr>语义相似度模型</vt:lpstr>
      <vt:lpstr>语义相似度模型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不好记的内容</dc:title>
  <dc:creator>lk</dc:creator>
  <cp:lastModifiedBy>lk</cp:lastModifiedBy>
  <cp:revision>22</cp:revision>
  <dcterms:created xsi:type="dcterms:W3CDTF">2018-07-17T05:37:11Z</dcterms:created>
  <dcterms:modified xsi:type="dcterms:W3CDTF">2019-10-25T14:59:46Z</dcterms:modified>
</cp:coreProperties>
</file>